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png&amp;ehk=a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5" r:id="rId2"/>
    <p:sldId id="319" r:id="rId3"/>
    <p:sldId id="299" r:id="rId4"/>
    <p:sldId id="317" r:id="rId5"/>
    <p:sldId id="290" r:id="rId6"/>
    <p:sldId id="316" r:id="rId7"/>
    <p:sldId id="318" r:id="rId8"/>
    <p:sldId id="315" r:id="rId9"/>
    <p:sldId id="291" r:id="rId10"/>
    <p:sldId id="300" r:id="rId11"/>
    <p:sldId id="294" r:id="rId12"/>
    <p:sldId id="301" r:id="rId13"/>
    <p:sldId id="314" r:id="rId14"/>
    <p:sldId id="302" r:id="rId15"/>
    <p:sldId id="303" r:id="rId16"/>
    <p:sldId id="304" r:id="rId17"/>
    <p:sldId id="305" r:id="rId18"/>
    <p:sldId id="292" r:id="rId19"/>
    <p:sldId id="310" r:id="rId20"/>
    <p:sldId id="311" r:id="rId21"/>
    <p:sldId id="306" r:id="rId22"/>
    <p:sldId id="309" r:id="rId23"/>
    <p:sldId id="307" r:id="rId24"/>
    <p:sldId id="312" r:id="rId25"/>
    <p:sldId id="308" r:id="rId26"/>
    <p:sldId id="313" r:id="rId27"/>
    <p:sldId id="298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Euphemia" panose="020B0503040102020104" pitchFamily="34" charset="0"/>
      <p:regular r:id="rId33"/>
    </p:embeddedFont>
    <p:embeddedFont>
      <p:font typeface="210 맨발의청춘 B" panose="02020603020101020101" pitchFamily="18" charset="-127"/>
      <p:regular r:id="rId34"/>
    </p:embeddedFont>
    <p:embeddedFont>
      <p:font typeface="210 맨발의청춘 L" panose="02020603020101020101" pitchFamily="18" charset="-127"/>
      <p:regular r:id="rId35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581" autoAdjust="0"/>
  </p:normalViewPr>
  <p:slideViewPr>
    <p:cSldViewPr>
      <p:cViewPr varScale="1">
        <p:scale>
          <a:sx n="60" d="100"/>
          <a:sy n="60" d="100"/>
        </p:scale>
        <p:origin x="42" y="870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91585B-FD9B-4FDC-940E-F16B188611D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US"/>
        </a:p>
      </dgm:t>
    </dgm:pt>
    <dgm:pt modelId="{3D196BA1-8327-42F7-B9E5-87D503CB93F4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1</a:t>
          </a:r>
        </a:p>
      </dgm:t>
    </dgm:pt>
    <dgm:pt modelId="{A2507B0B-8670-490A-A262-42446148EFC1}" type="parTrans" cxnId="{3034C04C-4B99-4452-89EF-B3C28EEE5939}">
      <dgm:prSet/>
      <dgm:spPr/>
      <dgm:t>
        <a:bodyPr rtlCol="0"/>
        <a:lstStyle/>
        <a:p>
          <a:pPr rtl="0"/>
          <a:endParaRPr lang="en-US"/>
        </a:p>
      </dgm:t>
    </dgm:pt>
    <dgm:pt modelId="{2F8CDDFD-859D-49A6-83DB-88370576A339}" type="sibTrans" cxnId="{3034C04C-4B99-4452-89EF-B3C28EEE5939}">
      <dgm:prSet/>
      <dgm:spPr/>
      <dgm:t>
        <a:bodyPr rtlCol="0"/>
        <a:lstStyle/>
        <a:p>
          <a:pPr rtl="0"/>
          <a:endParaRPr lang="en-US"/>
        </a:p>
      </dgm:t>
    </dgm:pt>
    <dgm:pt modelId="{4C944641-FCF5-4AD8-B261-60AA0024A79E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2</a:t>
          </a:r>
        </a:p>
      </dgm:t>
    </dgm:pt>
    <dgm:pt modelId="{8E5E79D8-FB05-4739-B0F5-8BE6ED2F29C8}" type="parTrans" cxnId="{DA278ECD-ED39-4044-9E8D-6DE29F7C3FB3}">
      <dgm:prSet/>
      <dgm:spPr/>
      <dgm:t>
        <a:bodyPr rtlCol="0"/>
        <a:lstStyle/>
        <a:p>
          <a:pPr rtl="0"/>
          <a:endParaRPr lang="en-US"/>
        </a:p>
      </dgm:t>
    </dgm:pt>
    <dgm:pt modelId="{FCC9CB30-198F-41E6-B00A-25E93E3DC839}" type="sibTrans" cxnId="{DA278ECD-ED39-4044-9E8D-6DE29F7C3FB3}">
      <dgm:prSet/>
      <dgm:spPr/>
      <dgm:t>
        <a:bodyPr rtlCol="0"/>
        <a:lstStyle/>
        <a:p>
          <a:pPr rtl="0"/>
          <a:endParaRPr lang="en-US"/>
        </a:p>
      </dgm:t>
    </dgm:pt>
    <dgm:pt modelId="{F8FB1AE1-7950-4301-88C4-3D45B2DAEABD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3</a:t>
          </a:r>
        </a:p>
      </dgm:t>
    </dgm:pt>
    <dgm:pt modelId="{DE3B344A-4481-4A7F-BF08-FA41E5323599}" type="parTrans" cxnId="{977E16C2-B327-4A54-873C-9FB8292020C4}">
      <dgm:prSet/>
      <dgm:spPr/>
      <dgm:t>
        <a:bodyPr rtlCol="0"/>
        <a:lstStyle/>
        <a:p>
          <a:pPr rtl="0"/>
          <a:endParaRPr lang="en-US"/>
        </a:p>
      </dgm:t>
    </dgm:pt>
    <dgm:pt modelId="{1995DAFA-2969-47AE-BAD4-7226AF43A4A9}" type="sibTrans" cxnId="{977E16C2-B327-4A54-873C-9FB8292020C4}">
      <dgm:prSet/>
      <dgm:spPr/>
      <dgm:t>
        <a:bodyPr rtlCol="0"/>
        <a:lstStyle/>
        <a:p>
          <a:pPr rtl="0"/>
          <a:endParaRPr lang="en-US"/>
        </a:p>
      </dgm:t>
    </dgm:pt>
    <dgm:pt modelId="{B7F213D6-AC1C-4269-8455-91A2A9931F05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4</a:t>
          </a:r>
        </a:p>
      </dgm:t>
    </dgm:pt>
    <dgm:pt modelId="{3D956855-F314-45DD-A7E4-9DA3886AB7CC}" type="parTrans" cxnId="{2029BA2A-2457-4A98-99FA-B61D86B6DFC0}">
      <dgm:prSet/>
      <dgm:spPr/>
      <dgm:t>
        <a:bodyPr rtlCol="0"/>
        <a:lstStyle/>
        <a:p>
          <a:pPr rtl="0"/>
          <a:endParaRPr lang="en-US"/>
        </a:p>
      </dgm:t>
    </dgm:pt>
    <dgm:pt modelId="{D614A336-5FF3-4391-AE65-C801E6B1982D}" type="sibTrans" cxnId="{2029BA2A-2457-4A98-99FA-B61D86B6DFC0}">
      <dgm:prSet/>
      <dgm:spPr/>
      <dgm:t>
        <a:bodyPr rtlCol="0"/>
        <a:lstStyle/>
        <a:p>
          <a:pPr rtl="0"/>
          <a:endParaRPr lang="en-US"/>
        </a:p>
      </dgm:t>
    </dgm:pt>
    <dgm:pt modelId="{82D8FC0B-BF2D-40D0-8601-CFE56FD67B92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gm:t>
    </dgm:pt>
    <dgm:pt modelId="{3F6E66F8-3F0A-4E92-84F6-1A9E7ED94FBF}" type="parTrans" cxnId="{8DAA4B39-AF8F-4F9A-90C7-8D44C750DA96}">
      <dgm:prSet/>
      <dgm:spPr/>
      <dgm:t>
        <a:bodyPr rtlCol="0"/>
        <a:lstStyle/>
        <a:p>
          <a:pPr rtl="0"/>
          <a:endParaRPr lang="en-US"/>
        </a:p>
      </dgm:t>
    </dgm:pt>
    <dgm:pt modelId="{020A973A-613B-4F38-9A1E-085548B6DF68}" type="sibTrans" cxnId="{8DAA4B39-AF8F-4F9A-90C7-8D44C750DA96}">
      <dgm:prSet/>
      <dgm:spPr/>
      <dgm:t>
        <a:bodyPr rtlCol="0"/>
        <a:lstStyle/>
        <a:p>
          <a:pPr rtl="0"/>
          <a:endParaRPr lang="en-US"/>
        </a:p>
      </dgm:t>
    </dgm:pt>
    <dgm:pt modelId="{E8D8B103-69EC-4511-8358-B6CC928047DB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D637EAC-CE50-46EA-AF5F-9FB480601BFE}" type="parTrans" cxnId="{EDABE1D7-6258-4908-B8B9-20F990FF78F7}">
      <dgm:prSet/>
      <dgm:spPr/>
      <dgm:t>
        <a:bodyPr rtlCol="0"/>
        <a:lstStyle/>
        <a:p>
          <a:pPr rtl="0"/>
          <a:endParaRPr lang="en-US"/>
        </a:p>
      </dgm:t>
    </dgm:pt>
    <dgm:pt modelId="{50AADD8D-53DE-40A4-9EDE-515AFE7CDEB8}" type="sibTrans" cxnId="{EDABE1D7-6258-4908-B8B9-20F990FF78F7}">
      <dgm:prSet/>
      <dgm:spPr/>
      <dgm:t>
        <a:bodyPr rtlCol="0"/>
        <a:lstStyle/>
        <a:p>
          <a:pPr rtl="0"/>
          <a:endParaRPr lang="en-US"/>
        </a:p>
      </dgm:t>
    </dgm:pt>
    <dgm:pt modelId="{2B0D741D-EB87-4383-BCA6-9A64848CD872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7AE170C-5D08-45BE-B66C-ADCCEA2B6070}" type="parTrans" cxnId="{B20B877B-28D3-4AE4-B151-2E6BB83A2BAF}">
      <dgm:prSet/>
      <dgm:spPr/>
      <dgm:t>
        <a:bodyPr rtlCol="0"/>
        <a:lstStyle/>
        <a:p>
          <a:pPr rtl="0"/>
          <a:endParaRPr lang="en-US"/>
        </a:p>
      </dgm:t>
    </dgm:pt>
    <dgm:pt modelId="{C9E91C8C-F01A-4A22-961D-58CB0B96BE74}" type="sibTrans" cxnId="{B20B877B-28D3-4AE4-B151-2E6BB83A2BAF}">
      <dgm:prSet/>
      <dgm:spPr/>
      <dgm:t>
        <a:bodyPr rtlCol="0"/>
        <a:lstStyle/>
        <a:p>
          <a:pPr rtl="0"/>
          <a:endParaRPr lang="en-US"/>
        </a:p>
      </dgm:t>
    </dgm:pt>
    <dgm:pt modelId="{67A02677-135E-4B0F-BC35-8E5F1E51F9A6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gm:t>
    </dgm:pt>
    <dgm:pt modelId="{ECA723FB-08BB-4F59-8B80-29F6E90B7D83}" type="parTrans" cxnId="{71DF218E-037B-4DC0-A6DE-BE09006DC683}">
      <dgm:prSet/>
      <dgm:spPr/>
      <dgm:t>
        <a:bodyPr rtlCol="0"/>
        <a:lstStyle/>
        <a:p>
          <a:pPr rtl="0"/>
          <a:endParaRPr lang="en-US"/>
        </a:p>
      </dgm:t>
    </dgm:pt>
    <dgm:pt modelId="{5114D3EC-BCB3-4290-900A-CD5F9605A204}" type="sibTrans" cxnId="{71DF218E-037B-4DC0-A6DE-BE09006DC683}">
      <dgm:prSet/>
      <dgm:spPr/>
      <dgm:t>
        <a:bodyPr rtlCol="0"/>
        <a:lstStyle/>
        <a:p>
          <a:pPr rtl="0"/>
          <a:endParaRPr lang="en-US"/>
        </a:p>
      </dgm:t>
    </dgm:pt>
    <dgm:pt modelId="{03C1E04F-85F6-40B3-A0F3-213FB8AE107E}" type="pres">
      <dgm:prSet presAssocID="{4E91585B-FD9B-4FDC-940E-F16B188611DF}" presName="Name0" presStyleCnt="0">
        <dgm:presLayoutVars>
          <dgm:dir/>
          <dgm:resizeHandles val="exact"/>
        </dgm:presLayoutVars>
      </dgm:prSet>
      <dgm:spPr/>
    </dgm:pt>
    <dgm:pt modelId="{A5DD43A9-1DAF-4AF8-B93F-002231B340F4}" type="pres">
      <dgm:prSet presAssocID="{3D196BA1-8327-42F7-B9E5-87D503CB93F4}" presName="composite" presStyleCnt="0"/>
      <dgm:spPr/>
    </dgm:pt>
    <dgm:pt modelId="{F1B29D40-6158-4812-B2C1-953BF9959822}" type="pres">
      <dgm:prSet presAssocID="{3D196BA1-8327-42F7-B9E5-87D503CB93F4}" presName="bgChev" presStyleLbl="node1" presStyleIdx="0" presStyleCnt="4"/>
      <dgm:spPr/>
    </dgm:pt>
    <dgm:pt modelId="{73A53A56-C7DC-4AAC-A87E-DB3D1036D1EE}" type="pres">
      <dgm:prSet presAssocID="{3D196BA1-8327-42F7-B9E5-87D503CB93F4}" presName="txNode" presStyleLbl="fgAcc1" presStyleIdx="0" presStyleCnt="4">
        <dgm:presLayoutVars>
          <dgm:bulletEnabled val="1"/>
        </dgm:presLayoutVars>
      </dgm:prSet>
      <dgm:spPr/>
    </dgm:pt>
    <dgm:pt modelId="{8B17F3B4-600A-4CE5-A22F-67422DEA3775}" type="pres">
      <dgm:prSet presAssocID="{2F8CDDFD-859D-49A6-83DB-88370576A339}" presName="compositeSpace" presStyleCnt="0"/>
      <dgm:spPr/>
    </dgm:pt>
    <dgm:pt modelId="{269B63CB-5ED7-42FC-B24E-49B9E6479AD2}" type="pres">
      <dgm:prSet presAssocID="{4C944641-FCF5-4AD8-B261-60AA0024A79E}" presName="composite" presStyleCnt="0"/>
      <dgm:spPr/>
    </dgm:pt>
    <dgm:pt modelId="{A33B6407-611A-47C1-8F11-11F4B43E3BA6}" type="pres">
      <dgm:prSet presAssocID="{4C944641-FCF5-4AD8-B261-60AA0024A79E}" presName="bgChev" presStyleLbl="node1" presStyleIdx="1" presStyleCnt="4"/>
      <dgm:spPr/>
    </dgm:pt>
    <dgm:pt modelId="{A9EA7C76-27AE-4735-BCE5-63AC65591A0F}" type="pres">
      <dgm:prSet presAssocID="{4C944641-FCF5-4AD8-B261-60AA0024A79E}" presName="txNode" presStyleLbl="fgAcc1" presStyleIdx="1" presStyleCnt="4">
        <dgm:presLayoutVars>
          <dgm:bulletEnabled val="1"/>
        </dgm:presLayoutVars>
      </dgm:prSet>
      <dgm:spPr/>
    </dgm:pt>
    <dgm:pt modelId="{295420C1-1D20-4824-A2A2-917C15D92A2B}" type="pres">
      <dgm:prSet presAssocID="{FCC9CB30-198F-41E6-B00A-25E93E3DC839}" presName="compositeSpace" presStyleCnt="0"/>
      <dgm:spPr/>
    </dgm:pt>
    <dgm:pt modelId="{48E6F5D5-9146-43D5-BB44-65B9F611FA24}" type="pres">
      <dgm:prSet presAssocID="{F8FB1AE1-7950-4301-88C4-3D45B2DAEABD}" presName="composite" presStyleCnt="0"/>
      <dgm:spPr/>
    </dgm:pt>
    <dgm:pt modelId="{8A97269C-C120-4B0D-8241-794015A53C15}" type="pres">
      <dgm:prSet presAssocID="{F8FB1AE1-7950-4301-88C4-3D45B2DAEABD}" presName="bgChev" presStyleLbl="node1" presStyleIdx="2" presStyleCnt="4"/>
      <dgm:spPr/>
    </dgm:pt>
    <dgm:pt modelId="{3287C711-09C1-47F4-9A59-F2DE2A83CBA5}" type="pres">
      <dgm:prSet presAssocID="{F8FB1AE1-7950-4301-88C4-3D45B2DAEABD}" presName="txNode" presStyleLbl="fgAcc1" presStyleIdx="2" presStyleCnt="4">
        <dgm:presLayoutVars>
          <dgm:bulletEnabled val="1"/>
        </dgm:presLayoutVars>
      </dgm:prSet>
      <dgm:spPr/>
    </dgm:pt>
    <dgm:pt modelId="{7662593A-0DBA-4DD1-9B80-A9CDE3EEA36F}" type="pres">
      <dgm:prSet presAssocID="{1995DAFA-2969-47AE-BAD4-7226AF43A4A9}" presName="compositeSpace" presStyleCnt="0"/>
      <dgm:spPr/>
    </dgm:pt>
    <dgm:pt modelId="{8EC6BC53-5DB8-4769-9D7D-706542416C7F}" type="pres">
      <dgm:prSet presAssocID="{B7F213D6-AC1C-4269-8455-91A2A9931F05}" presName="composite" presStyleCnt="0"/>
      <dgm:spPr/>
    </dgm:pt>
    <dgm:pt modelId="{2E5F26DE-5046-425E-8CE5-81AABA87F06B}" type="pres">
      <dgm:prSet presAssocID="{B7F213D6-AC1C-4269-8455-91A2A9931F05}" presName="bgChev" presStyleLbl="node1" presStyleIdx="3" presStyleCnt="4"/>
      <dgm:spPr/>
    </dgm:pt>
    <dgm:pt modelId="{6A304773-9EB8-4E73-8888-D75C2036D148}" type="pres">
      <dgm:prSet presAssocID="{B7F213D6-AC1C-4269-8455-91A2A9931F05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49389629-C342-4310-974D-8F29AC80DB4A}" type="presOf" srcId="{F8FB1AE1-7950-4301-88C4-3D45B2DAEABD}" destId="{3287C711-09C1-47F4-9A59-F2DE2A83CBA5}" srcOrd="0" destOrd="0" presId="urn:microsoft.com/office/officeart/2005/8/layout/chevronAccent+Icon"/>
    <dgm:cxn modelId="{2029BA2A-2457-4A98-99FA-B61D86B6DFC0}" srcId="{4E91585B-FD9B-4FDC-940E-F16B188611DF}" destId="{B7F213D6-AC1C-4269-8455-91A2A9931F05}" srcOrd="3" destOrd="0" parTransId="{3D956855-F314-45DD-A7E4-9DA3886AB7CC}" sibTransId="{D614A336-5FF3-4391-AE65-C801E6B1982D}"/>
    <dgm:cxn modelId="{42307F2D-F814-465A-A0FC-18F165DDDF27}" type="presOf" srcId="{2B0D741D-EB87-4383-BCA6-9A64848CD872}" destId="{3287C711-09C1-47F4-9A59-F2DE2A83CBA5}" srcOrd="0" destOrd="1" presId="urn:microsoft.com/office/officeart/2005/8/layout/chevronAccent+Icon"/>
    <dgm:cxn modelId="{ACFD0A30-8F4E-4F8F-83BD-6B1071B359A6}" type="presOf" srcId="{67A02677-135E-4B0F-BC35-8E5F1E51F9A6}" destId="{6A304773-9EB8-4E73-8888-D75C2036D148}" srcOrd="0" destOrd="1" presId="urn:microsoft.com/office/officeart/2005/8/layout/chevronAccent+Icon"/>
    <dgm:cxn modelId="{8DAA4B39-AF8F-4F9A-90C7-8D44C750DA96}" srcId="{3D196BA1-8327-42F7-B9E5-87D503CB93F4}" destId="{82D8FC0B-BF2D-40D0-8601-CFE56FD67B92}" srcOrd="0" destOrd="0" parTransId="{3F6E66F8-3F0A-4E92-84F6-1A9E7ED94FBF}" sibTransId="{020A973A-613B-4F38-9A1E-085548B6DF68}"/>
    <dgm:cxn modelId="{D14BB740-54F2-4206-9DB4-DD9C51FF3ABE}" type="presOf" srcId="{4C944641-FCF5-4AD8-B261-60AA0024A79E}" destId="{A9EA7C76-27AE-4735-BCE5-63AC65591A0F}" srcOrd="0" destOrd="0" presId="urn:microsoft.com/office/officeart/2005/8/layout/chevronAccent+Icon"/>
    <dgm:cxn modelId="{3034C04C-4B99-4452-89EF-B3C28EEE5939}" srcId="{4E91585B-FD9B-4FDC-940E-F16B188611DF}" destId="{3D196BA1-8327-42F7-B9E5-87D503CB93F4}" srcOrd="0" destOrd="0" parTransId="{A2507B0B-8670-490A-A262-42446148EFC1}" sibTransId="{2F8CDDFD-859D-49A6-83DB-88370576A339}"/>
    <dgm:cxn modelId="{B20B877B-28D3-4AE4-B151-2E6BB83A2BAF}" srcId="{F8FB1AE1-7950-4301-88C4-3D45B2DAEABD}" destId="{2B0D741D-EB87-4383-BCA6-9A64848CD872}" srcOrd="0" destOrd="0" parTransId="{D7AE170C-5D08-45BE-B66C-ADCCEA2B6070}" sibTransId="{C9E91C8C-F01A-4A22-961D-58CB0B96BE74}"/>
    <dgm:cxn modelId="{71DF218E-037B-4DC0-A6DE-BE09006DC683}" srcId="{B7F213D6-AC1C-4269-8455-91A2A9931F05}" destId="{67A02677-135E-4B0F-BC35-8E5F1E51F9A6}" srcOrd="0" destOrd="0" parTransId="{ECA723FB-08BB-4F59-8B80-29F6E90B7D83}" sibTransId="{5114D3EC-BCB3-4290-900A-CD5F9605A204}"/>
    <dgm:cxn modelId="{0ED7A59D-F571-4C70-BC73-16374553CA58}" type="presOf" srcId="{E8D8B103-69EC-4511-8358-B6CC928047DB}" destId="{A9EA7C76-27AE-4735-BCE5-63AC65591A0F}" srcOrd="0" destOrd="1" presId="urn:microsoft.com/office/officeart/2005/8/layout/chevronAccent+Icon"/>
    <dgm:cxn modelId="{977E16C2-B327-4A54-873C-9FB8292020C4}" srcId="{4E91585B-FD9B-4FDC-940E-F16B188611DF}" destId="{F8FB1AE1-7950-4301-88C4-3D45B2DAEABD}" srcOrd="2" destOrd="0" parTransId="{DE3B344A-4481-4A7F-BF08-FA41E5323599}" sibTransId="{1995DAFA-2969-47AE-BAD4-7226AF43A4A9}"/>
    <dgm:cxn modelId="{E28F99C8-4840-4803-9B93-FC60632C0406}" type="presOf" srcId="{82D8FC0B-BF2D-40D0-8601-CFE56FD67B92}" destId="{73A53A56-C7DC-4AAC-A87E-DB3D1036D1EE}" srcOrd="0" destOrd="1" presId="urn:microsoft.com/office/officeart/2005/8/layout/chevronAccent+Icon"/>
    <dgm:cxn modelId="{DA278ECD-ED39-4044-9E8D-6DE29F7C3FB3}" srcId="{4E91585B-FD9B-4FDC-940E-F16B188611DF}" destId="{4C944641-FCF5-4AD8-B261-60AA0024A79E}" srcOrd="1" destOrd="0" parTransId="{8E5E79D8-FB05-4739-B0F5-8BE6ED2F29C8}" sibTransId="{FCC9CB30-198F-41E6-B00A-25E93E3DC839}"/>
    <dgm:cxn modelId="{EDABE1D7-6258-4908-B8B9-20F990FF78F7}" srcId="{4C944641-FCF5-4AD8-B261-60AA0024A79E}" destId="{E8D8B103-69EC-4511-8358-B6CC928047DB}" srcOrd="0" destOrd="0" parTransId="{1D637EAC-CE50-46EA-AF5F-9FB480601BFE}" sibTransId="{50AADD8D-53DE-40A4-9EDE-515AFE7CDEB8}"/>
    <dgm:cxn modelId="{0BC418DD-0307-45EC-AB6B-3B765E27B354}" type="presOf" srcId="{4E91585B-FD9B-4FDC-940E-F16B188611DF}" destId="{03C1E04F-85F6-40B3-A0F3-213FB8AE107E}" srcOrd="0" destOrd="0" presId="urn:microsoft.com/office/officeart/2005/8/layout/chevronAccent+Icon"/>
    <dgm:cxn modelId="{9F9815ED-458E-4413-BBD9-5AA96F00EDA8}" type="presOf" srcId="{B7F213D6-AC1C-4269-8455-91A2A9931F05}" destId="{6A304773-9EB8-4E73-8888-D75C2036D148}" srcOrd="0" destOrd="0" presId="urn:microsoft.com/office/officeart/2005/8/layout/chevronAccent+Icon"/>
    <dgm:cxn modelId="{71E077FD-77A0-4218-96A2-232E48796826}" type="presOf" srcId="{3D196BA1-8327-42F7-B9E5-87D503CB93F4}" destId="{73A53A56-C7DC-4AAC-A87E-DB3D1036D1EE}" srcOrd="0" destOrd="0" presId="urn:microsoft.com/office/officeart/2005/8/layout/chevronAccent+Icon"/>
    <dgm:cxn modelId="{7681925B-DCA2-4235-8C1F-A2F47F135D4F}" type="presParOf" srcId="{03C1E04F-85F6-40B3-A0F3-213FB8AE107E}" destId="{A5DD43A9-1DAF-4AF8-B93F-002231B340F4}" srcOrd="0" destOrd="0" presId="urn:microsoft.com/office/officeart/2005/8/layout/chevronAccent+Icon"/>
    <dgm:cxn modelId="{453433A2-52BB-45E6-865E-7A9A56B82E23}" type="presParOf" srcId="{A5DD43A9-1DAF-4AF8-B93F-002231B340F4}" destId="{F1B29D40-6158-4812-B2C1-953BF9959822}" srcOrd="0" destOrd="0" presId="urn:microsoft.com/office/officeart/2005/8/layout/chevronAccent+Icon"/>
    <dgm:cxn modelId="{F180A7DD-2C03-41A3-A5C5-5C481A8399EF}" type="presParOf" srcId="{A5DD43A9-1DAF-4AF8-B93F-002231B340F4}" destId="{73A53A56-C7DC-4AAC-A87E-DB3D1036D1EE}" srcOrd="1" destOrd="0" presId="urn:microsoft.com/office/officeart/2005/8/layout/chevronAccent+Icon"/>
    <dgm:cxn modelId="{0DA8E18B-F11E-4A77-82F2-C0F1F4C03787}" type="presParOf" srcId="{03C1E04F-85F6-40B3-A0F3-213FB8AE107E}" destId="{8B17F3B4-600A-4CE5-A22F-67422DEA3775}" srcOrd="1" destOrd="0" presId="urn:microsoft.com/office/officeart/2005/8/layout/chevronAccent+Icon"/>
    <dgm:cxn modelId="{C21E9893-34E4-4D6D-98A5-8EC0F1967E97}" type="presParOf" srcId="{03C1E04F-85F6-40B3-A0F3-213FB8AE107E}" destId="{269B63CB-5ED7-42FC-B24E-49B9E6479AD2}" srcOrd="2" destOrd="0" presId="urn:microsoft.com/office/officeart/2005/8/layout/chevronAccent+Icon"/>
    <dgm:cxn modelId="{30FF3382-49D7-4ED7-9ED2-5AA086A4D125}" type="presParOf" srcId="{269B63CB-5ED7-42FC-B24E-49B9E6479AD2}" destId="{A33B6407-611A-47C1-8F11-11F4B43E3BA6}" srcOrd="0" destOrd="0" presId="urn:microsoft.com/office/officeart/2005/8/layout/chevronAccent+Icon"/>
    <dgm:cxn modelId="{FA6AB1F2-32EA-4966-BA56-E149FDFA4FE3}" type="presParOf" srcId="{269B63CB-5ED7-42FC-B24E-49B9E6479AD2}" destId="{A9EA7C76-27AE-4735-BCE5-63AC65591A0F}" srcOrd="1" destOrd="0" presId="urn:microsoft.com/office/officeart/2005/8/layout/chevronAccent+Icon"/>
    <dgm:cxn modelId="{86199E1D-32B0-4545-8D32-9FAA17A74BB6}" type="presParOf" srcId="{03C1E04F-85F6-40B3-A0F3-213FB8AE107E}" destId="{295420C1-1D20-4824-A2A2-917C15D92A2B}" srcOrd="3" destOrd="0" presId="urn:microsoft.com/office/officeart/2005/8/layout/chevronAccent+Icon"/>
    <dgm:cxn modelId="{5D7D548E-6BAA-4483-B4C1-0EF5273CDE10}" type="presParOf" srcId="{03C1E04F-85F6-40B3-A0F3-213FB8AE107E}" destId="{48E6F5D5-9146-43D5-BB44-65B9F611FA24}" srcOrd="4" destOrd="0" presId="urn:microsoft.com/office/officeart/2005/8/layout/chevronAccent+Icon"/>
    <dgm:cxn modelId="{C6CF56B4-6F63-478A-8B0A-DA7D61232231}" type="presParOf" srcId="{48E6F5D5-9146-43D5-BB44-65B9F611FA24}" destId="{8A97269C-C120-4B0D-8241-794015A53C15}" srcOrd="0" destOrd="0" presId="urn:microsoft.com/office/officeart/2005/8/layout/chevronAccent+Icon"/>
    <dgm:cxn modelId="{59C2EC51-7D1E-4035-9D89-FAD0AD345D67}" type="presParOf" srcId="{48E6F5D5-9146-43D5-BB44-65B9F611FA24}" destId="{3287C711-09C1-47F4-9A59-F2DE2A83CBA5}" srcOrd="1" destOrd="0" presId="urn:microsoft.com/office/officeart/2005/8/layout/chevronAccent+Icon"/>
    <dgm:cxn modelId="{6B85A956-80B8-4A01-8D80-01295DC3CAD2}" type="presParOf" srcId="{03C1E04F-85F6-40B3-A0F3-213FB8AE107E}" destId="{7662593A-0DBA-4DD1-9B80-A9CDE3EEA36F}" srcOrd="5" destOrd="0" presId="urn:microsoft.com/office/officeart/2005/8/layout/chevronAccent+Icon"/>
    <dgm:cxn modelId="{6F2A5FD8-6E1B-40FA-9282-17028E4FE322}" type="presParOf" srcId="{03C1E04F-85F6-40B3-A0F3-213FB8AE107E}" destId="{8EC6BC53-5DB8-4769-9D7D-706542416C7F}" srcOrd="6" destOrd="0" presId="urn:microsoft.com/office/officeart/2005/8/layout/chevronAccent+Icon"/>
    <dgm:cxn modelId="{DEAE862E-9917-429F-B265-F75A3161E95A}" type="presParOf" srcId="{8EC6BC53-5DB8-4769-9D7D-706542416C7F}" destId="{2E5F26DE-5046-425E-8CE5-81AABA87F06B}" srcOrd="0" destOrd="0" presId="urn:microsoft.com/office/officeart/2005/8/layout/chevronAccent+Icon"/>
    <dgm:cxn modelId="{DB84F00F-B337-457B-B919-2F8BC8676F97}" type="presParOf" srcId="{8EC6BC53-5DB8-4769-9D7D-706542416C7F}" destId="{6A304773-9EB8-4E73-8888-D75C2036D1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29D40-6158-4812-B2C1-953BF9959822}">
      <dsp:nvSpPr>
        <dsp:cNvPr id="0" name=""/>
        <dsp:cNvSpPr/>
      </dsp:nvSpPr>
      <dsp:spPr>
        <a:xfrm>
          <a:off x="4448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3A56-C7DC-4AAC-A87E-DB3D1036D1EE}">
      <dsp:nvSpPr>
        <dsp:cNvPr id="0" name=""/>
        <dsp:cNvSpPr/>
      </dsp:nvSpPr>
      <dsp:spPr>
        <a:xfrm>
          <a:off x="562737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1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sp:txBody>
      <dsp:txXfrm>
        <a:off x="586406" y="1784372"/>
        <a:ext cx="1720579" cy="760786"/>
      </dsp:txXfrm>
    </dsp:sp>
    <dsp:sp modelId="{A33B6407-611A-47C1-8F11-11F4B43E3BA6}">
      <dsp:nvSpPr>
        <dsp:cNvPr id="0" name=""/>
        <dsp:cNvSpPr/>
      </dsp:nvSpPr>
      <dsp:spPr>
        <a:xfrm>
          <a:off x="2395788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A7C76-27AE-4735-BCE5-63AC65591A0F}">
      <dsp:nvSpPr>
        <dsp:cNvPr id="0" name=""/>
        <dsp:cNvSpPr/>
      </dsp:nvSpPr>
      <dsp:spPr>
        <a:xfrm>
          <a:off x="2954078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2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sz="1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77747" y="1784372"/>
        <a:ext cx="1720579" cy="760786"/>
      </dsp:txXfrm>
    </dsp:sp>
    <dsp:sp modelId="{8A97269C-C120-4B0D-8241-794015A53C15}">
      <dsp:nvSpPr>
        <dsp:cNvPr id="0" name=""/>
        <dsp:cNvSpPr/>
      </dsp:nvSpPr>
      <dsp:spPr>
        <a:xfrm>
          <a:off x="4787129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7C711-09C1-47F4-9A59-F2DE2A83CBA5}">
      <dsp:nvSpPr>
        <dsp:cNvPr id="0" name=""/>
        <dsp:cNvSpPr/>
      </dsp:nvSpPr>
      <dsp:spPr>
        <a:xfrm>
          <a:off x="5345419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3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sz="1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369088" y="1784372"/>
        <a:ext cx="1720579" cy="760786"/>
      </dsp:txXfrm>
    </dsp:sp>
    <dsp:sp modelId="{2E5F26DE-5046-425E-8CE5-81AABA87F06B}">
      <dsp:nvSpPr>
        <dsp:cNvPr id="0" name=""/>
        <dsp:cNvSpPr/>
      </dsp:nvSpPr>
      <dsp:spPr>
        <a:xfrm>
          <a:off x="7178470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04773-9EB8-4E73-8888-D75C2036D148}">
      <dsp:nvSpPr>
        <dsp:cNvPr id="0" name=""/>
        <dsp:cNvSpPr/>
      </dsp:nvSpPr>
      <dsp:spPr>
        <a:xfrm>
          <a:off x="7736759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4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sp:txBody>
      <dsp:txXfrm>
        <a:off x="7760428" y="1784372"/>
        <a:ext cx="1720579" cy="760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2017-12-05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게임을 한눈에 설명해줄 그림</a:t>
            </a:r>
            <a:endParaRPr lang="en-US" altLang="ko-KR" noProof="0" dirty="0"/>
          </a:p>
          <a:p>
            <a:r>
              <a:rPr lang="ko-KR" altLang="en-US" noProof="0" dirty="0"/>
              <a:t>동물과 사람이 싸우는 그림</a:t>
            </a:r>
            <a:r>
              <a:rPr lang="en-US" altLang="ko-KR" noProof="0" dirty="0"/>
              <a:t>(?)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단위 기입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오브젝트의 존재이유</a:t>
            </a:r>
            <a:endParaRPr lang="en-US" altLang="ko-KR" noProof="0" dirty="0"/>
          </a:p>
          <a:p>
            <a:endParaRPr lang="en-US" altLang="ko-KR" noProof="0" dirty="0"/>
          </a:p>
          <a:p>
            <a:r>
              <a:rPr lang="ko-KR" altLang="en-US" noProof="0" dirty="0"/>
              <a:t>플레이어의 입장에서 설명</a:t>
            </a:r>
            <a:endParaRPr lang="en-US" altLang="ko-KR" noProof="0" dirty="0"/>
          </a:p>
          <a:p>
            <a:r>
              <a:rPr lang="ko-KR" altLang="en-US" noProof="0" dirty="0"/>
              <a:t>얻을 수 있는 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450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오브젝트의 존재이유</a:t>
            </a:r>
            <a:endParaRPr lang="en-US" altLang="ko-KR" noProof="0" dirty="0"/>
          </a:p>
          <a:p>
            <a:endParaRPr lang="en-US" altLang="ko-KR" noProof="0" dirty="0"/>
          </a:p>
          <a:p>
            <a:r>
              <a:rPr lang="ko-KR" altLang="en-US" noProof="0" dirty="0"/>
              <a:t>플레이어의 입장에서 설명</a:t>
            </a:r>
            <a:endParaRPr lang="en-US" altLang="ko-KR" noProof="0" dirty="0"/>
          </a:p>
          <a:p>
            <a:r>
              <a:rPr lang="ko-KR" altLang="en-US" noProof="0" dirty="0"/>
              <a:t>얻을 수 있는 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36813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8757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536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1913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16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개발 도구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Photon Server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스케일 </a:t>
            </a:r>
            <a:r>
              <a:rPr lang="en-US" altLang="ko-KR" noProof="0" dirty="0"/>
              <a:t>-&gt; </a:t>
            </a:r>
            <a:r>
              <a:rPr lang="ko-KR" altLang="en-US" noProof="0" dirty="0"/>
              <a:t>캐릭터의 영역을 의미한다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EFE8209A-A4D2-4C04-A5B1-04321EF5AD9B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A2AEB39-0805-41A2-BBD8-647580F2D7FB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6C36BC35-8513-4F02-96BF-2F129C2D5E36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8544213-E167-435A-A573-71C9F0930021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04A8507-5A80-4F0A-9F04-47007E708D92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C6EC088-61DC-4A4C-A735-CC99925A0671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9999BF8D-0F63-4FDE-A577-92750A1B8B6A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2CEF654-86B1-42F5-B71F-45AF076837C9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894F3FF-91AA-48F0-AA04-5EA42BA762A7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41530416-5C45-4731-99F2-048FDBC55BB8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0232200F-74D4-4116-A878-541954BDF0AE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369694-0C97-4929-A059-EE3841775F20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FE9BF311-B92B-4330-A1AF-3A996E7479A2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&amp;ehk=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&amp;ehk=a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&amp;ehk=sS1HLOFcB7I0I24FOAtNvQ&amp;r=0&amp;pid=OfficeInsert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8EDD36-0440-4CD9-A68A-2EB88BFF6771}"/>
              </a:ext>
            </a:extLst>
          </p:cNvPr>
          <p:cNvSpPr/>
          <p:nvPr/>
        </p:nvSpPr>
        <p:spPr>
          <a:xfrm>
            <a:off x="263352" y="4941168"/>
            <a:ext cx="2042160" cy="1764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F3B5D6-54F0-4887-82C1-F4543D106FF1}"/>
              </a:ext>
            </a:extLst>
          </p:cNvPr>
          <p:cNvCxnSpPr>
            <a:cxnSpLocks/>
          </p:cNvCxnSpPr>
          <p:nvPr/>
        </p:nvCxnSpPr>
        <p:spPr>
          <a:xfrm>
            <a:off x="263352" y="5449951"/>
            <a:ext cx="2042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허기와 갈증 게이지가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두가지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(y):1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 descr="사람, 남자, 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4" y="2924146"/>
            <a:ext cx="1619476" cy="28960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dirty="0">
                <a:solidFill>
                  <a:srgbClr val="FFC000"/>
                </a:solidFill>
              </a:rPr>
              <a:t>오브젝트와 지형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</p:txBody>
      </p:sp>
      <p:pic>
        <p:nvPicPr>
          <p:cNvPr id="4" name="그림 3" descr="지도, 텍스트, 와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40768"/>
            <a:ext cx="4782845" cy="453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상호작용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10011464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포식자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피식자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사냥을 통해 재료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날것 상태 음식 아이템을 습득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수생식물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육상식물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조합을 통하여 은신처 제작가능한 재료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 아이템 습득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흐르는 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고인 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 아이템을 가지고 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식물을 채집 가능하다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AC079-1220-4A6C-9DC7-D4BD731DA6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6360" y="3645024"/>
            <a:ext cx="2681179" cy="28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상호작용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10011464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무거운 물건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은신처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뗏목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도구를 제작하는 사용되며 일반적인 방법으로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 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획득이 가능하다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구호물품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대형 운송기가 추락한 지점 주변에서 획득 가능하며 </a:t>
            </a:r>
            <a:b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오브젝트가 들어있다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은신처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수렵과 채집을 통해 얻은 오브젝트를 조합할 수 있으며</a:t>
            </a:r>
            <a:b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상태를 회복할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8A043-99AA-4E50-BFC0-4FCD6337E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3710467"/>
            <a:ext cx="252028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적대적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식인종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,…)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원주민들이 설치한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우호적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 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공격 모션이 존재하지 않고 공격을 당하면 도망을 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모닥불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은신처를 짓기 위한 필수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정비를 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플레이어가 설치한 함정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동물을 잡을 경우 알림 표시가 뜨는 트랩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과일나무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중립 오브젝트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CF10BF-11D9-48EE-A060-6DD83959E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2945763"/>
            <a:ext cx="2938236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 fontScale="55000" lnSpcReduction="20000"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재료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취식이 가능하나 부작용이 있는 수집물이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구호물품을 통해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히든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아이템을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제작으로 얻을 수 있으며 일회용 아이템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택배상자를 통해서도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무기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곳곳에 숨겨져 있으며 매우 강력한 무기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수제 제작이 가능하고 택배를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7056523" y="5753005"/>
            <a:ext cx="2880320" cy="3693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DA188A-D5C2-40FC-8F6C-38952EA67AFE}"/>
              </a:ext>
            </a:extLst>
          </p:cNvPr>
          <p:cNvSpPr/>
          <p:nvPr/>
        </p:nvSpPr>
        <p:spPr>
          <a:xfrm>
            <a:off x="2279575" y="4437112"/>
            <a:ext cx="2304257" cy="1584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지도 표기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동물 오브젝트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단축키 아이템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허기 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61E13B-0492-48BB-8E3A-C427E0CD3B18}"/>
              </a:ext>
            </a:extLst>
          </p:cNvPr>
          <p:cNvSpPr/>
          <p:nvPr/>
        </p:nvSpPr>
        <p:spPr>
          <a:xfrm>
            <a:off x="3304508" y="196546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5C003D-0D06-4760-824A-2BCD047C6A19}"/>
              </a:ext>
            </a:extLst>
          </p:cNvPr>
          <p:cNvSpPr/>
          <p:nvPr/>
        </p:nvSpPr>
        <p:spPr>
          <a:xfrm>
            <a:off x="6053886" y="342475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2B687A-C0A4-4E22-974D-3B671D7D4340}"/>
              </a:ext>
            </a:extLst>
          </p:cNvPr>
          <p:cNvSpPr/>
          <p:nvPr/>
        </p:nvSpPr>
        <p:spPr>
          <a:xfrm>
            <a:off x="5909869" y="5354653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87DADB-6F26-4DE8-8F45-5A9AEFE6FE51}"/>
              </a:ext>
            </a:extLst>
          </p:cNvPr>
          <p:cNvSpPr/>
          <p:nvPr/>
        </p:nvSpPr>
        <p:spPr>
          <a:xfrm>
            <a:off x="9120336" y="5598387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7BFD14-7FC4-4100-9D32-77091A309E78}"/>
              </a:ext>
            </a:extLst>
          </p:cNvPr>
          <p:cNvSpPr/>
          <p:nvPr/>
        </p:nvSpPr>
        <p:spPr>
          <a:xfrm>
            <a:off x="5231904" y="404664"/>
            <a:ext cx="6480720" cy="57394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B9D757-B4BF-41A6-B34A-3D9C261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D3585-9CC8-4890-B5A8-07ABE682C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A6D32-76E1-4673-9EA3-285C83A4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92" y="685800"/>
            <a:ext cx="2749332" cy="576753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0789590-DDE4-4E3F-9E67-D3E5D5090520}"/>
              </a:ext>
            </a:extLst>
          </p:cNvPr>
          <p:cNvSpPr txBox="1">
            <a:spLocks/>
          </p:cNvSpPr>
          <p:nvPr/>
        </p:nvSpPr>
        <p:spPr>
          <a:xfrm>
            <a:off x="8689224" y="713874"/>
            <a:ext cx="274933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745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2514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28346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게임플레이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조작 방법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클라이언트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31566" y="2692227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87888" y="2459774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381869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87888" y="3671306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19AB8678-D79F-4527-BF6D-948FCFB4185A}"/>
              </a:ext>
            </a:extLst>
          </p:cNvPr>
          <p:cNvSpPr/>
          <p:nvPr/>
        </p:nvSpPr>
        <p:spPr>
          <a:xfrm>
            <a:off x="5066060" y="4862588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갈증이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12E229-F0C7-4BE9-BA24-5F6E37323823}"/>
              </a:ext>
            </a:extLst>
          </p:cNvPr>
          <p:cNvSpPr/>
          <p:nvPr/>
        </p:nvSpPr>
        <p:spPr>
          <a:xfrm>
            <a:off x="3031566" y="5009974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수원</a:t>
            </a:r>
            <a:r>
              <a:rPr lang="en-US" altLang="ko-KR" dirty="0"/>
              <a:t>, </a:t>
            </a:r>
            <a:r>
              <a:rPr lang="ko-KR" altLang="en-US" dirty="0"/>
              <a:t>채집 활동</a:t>
            </a:r>
            <a:endParaRPr lang="en-US" altLang="ko-KR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615742" y="2944387"/>
            <a:ext cx="472146" cy="850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615742" y="4155919"/>
            <a:ext cx="47214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4580FB49-5D8C-41FE-9D7E-47953D9DAF4E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4615742" y="5347201"/>
            <a:ext cx="45031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23654" y="2015762"/>
            <a:ext cx="3568490" cy="928625"/>
            <a:chOff x="3360872" y="1989480"/>
            <a:chExt cx="3568490" cy="92862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60872" y="2665945"/>
              <a:ext cx="3568490" cy="252160"/>
            </a:xfrm>
            <a:prstGeom prst="curvedConnector4">
              <a:avLst>
                <a:gd name="adj1" fmla="val -6406"/>
                <a:gd name="adj2" fmla="val 28284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378119" y="1989480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200018"/>
            <a:ext cx="3568490" cy="955901"/>
            <a:chOff x="3293905" y="3173736"/>
            <a:chExt cx="3568490" cy="955901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3792410"/>
              <a:ext cx="3568490" cy="337227"/>
            </a:xfrm>
            <a:prstGeom prst="curvedConnector4">
              <a:avLst>
                <a:gd name="adj1" fmla="val -6406"/>
                <a:gd name="adj2" fmla="val 2114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308455" y="317373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8F7BED-9E58-4BF2-93A3-B7444D56AF21}"/>
              </a:ext>
            </a:extLst>
          </p:cNvPr>
          <p:cNvGrpSpPr/>
          <p:nvPr/>
        </p:nvGrpSpPr>
        <p:grpSpPr>
          <a:xfrm>
            <a:off x="3823654" y="4390675"/>
            <a:ext cx="3546662" cy="956526"/>
            <a:chOff x="3304818" y="4364393"/>
            <a:chExt cx="3546662" cy="956526"/>
          </a:xfrm>
        </p:grpSpPr>
        <p:cxnSp>
          <p:nvCxnSpPr>
            <p:cNvPr id="40" name="연결선: 구부러짐 39">
              <a:extLst>
                <a:ext uri="{FF2B5EF4-FFF2-40B4-BE49-F238E27FC236}">
                  <a16:creationId xmlns:a16="http://schemas.microsoft.com/office/drawing/2014/main" id="{C7A0BF5D-461A-430B-B03C-0DF62B016B96}"/>
                </a:ext>
              </a:extLst>
            </p:cNvPr>
            <p:cNvCxnSpPr>
              <a:cxnSpLocks/>
              <a:stCxn id="18" idx="3"/>
              <a:endCxn id="19" idx="0"/>
            </p:cNvCxnSpPr>
            <p:nvPr/>
          </p:nvCxnSpPr>
          <p:spPr>
            <a:xfrm flipH="1" flipV="1">
              <a:off x="3304818" y="4983692"/>
              <a:ext cx="3546662" cy="337227"/>
            </a:xfrm>
            <a:prstGeom prst="curvedConnector4">
              <a:avLst>
                <a:gd name="adj1" fmla="val -6445"/>
                <a:gd name="adj2" fmla="val 2114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순서도: 대체 처리 43">
              <a:extLst>
                <a:ext uri="{FF2B5EF4-FFF2-40B4-BE49-F238E27FC236}">
                  <a16:creationId xmlns:a16="http://schemas.microsoft.com/office/drawing/2014/main" id="{F83AA27D-265E-4712-885F-BF534936BB1E}"/>
                </a:ext>
              </a:extLst>
            </p:cNvPr>
            <p:cNvSpPr/>
            <p:nvPr/>
          </p:nvSpPr>
          <p:spPr>
            <a:xfrm>
              <a:off x="4288414" y="4364393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029454"/>
            <a:ext cx="841813" cy="11391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2189753" y="4155919"/>
            <a:ext cx="841813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D7AA8402-31FD-41B6-858E-AB086CD336CC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2189753" y="4168619"/>
            <a:ext cx="841813" cy="11785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392144" y="2944387"/>
            <a:ext cx="1008112" cy="119400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92144" y="4138389"/>
            <a:ext cx="1008112" cy="175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구부러짐 73">
            <a:extLst>
              <a:ext uri="{FF2B5EF4-FFF2-40B4-BE49-F238E27FC236}">
                <a16:creationId xmlns:a16="http://schemas.microsoft.com/office/drawing/2014/main" id="{C39840BF-D057-4E02-A1DD-040131D90262}"/>
              </a:ext>
            </a:extLst>
          </p:cNvPr>
          <p:cNvCxnSpPr>
            <a:stCxn id="18" idx="3"/>
            <a:endCxn id="68" idx="1"/>
          </p:cNvCxnSpPr>
          <p:nvPr/>
        </p:nvCxnSpPr>
        <p:spPr>
          <a:xfrm flipV="1">
            <a:off x="7370316" y="4138389"/>
            <a:ext cx="1029940" cy="12088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54414" y="2976348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322488" y="3862109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0" name="순서도: 대체 처리 79">
            <a:extLst>
              <a:ext uri="{FF2B5EF4-FFF2-40B4-BE49-F238E27FC236}">
                <a16:creationId xmlns:a16="http://schemas.microsoft.com/office/drawing/2014/main" id="{C55ECDBF-C722-4E28-9AD5-5AAF49A9EC28}"/>
              </a:ext>
            </a:extLst>
          </p:cNvPr>
          <p:cNvSpPr/>
          <p:nvPr/>
        </p:nvSpPr>
        <p:spPr>
          <a:xfrm>
            <a:off x="7470760" y="4540245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3DD339-4C46-406F-B82D-7F57CDE8A0A1}"/>
              </a:ext>
            </a:extLst>
          </p:cNvPr>
          <p:cNvSpPr/>
          <p:nvPr/>
        </p:nvSpPr>
        <p:spPr>
          <a:xfrm>
            <a:off x="0" y="-99392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생동감 있는 캐릭터의 움직임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)on/off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레이더 알람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총소리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스코어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컨텐츠 고안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16" y="1079573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C++, C#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등의 언어로 서버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Logic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개발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커스터마이징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모델링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모델링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6744" y="3645024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aphicFrame>
        <p:nvGraphicFramePr>
          <p:cNvPr id="4" name="내용 개체 틀 3" descr="왼쪽에서 오른쪽으로 4개의 중요 시점과 각 중요 시점 상자 안에 글머리 기호가 포함된 Chevron Access 프로세스 다이어그램입니다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515935"/>
              </p:ext>
            </p:extLst>
          </p:nvPr>
        </p:nvGraphicFramePr>
        <p:xfrm>
          <a:off x="1341438" y="1901825"/>
          <a:ext cx="9509125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7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174C-EBA2-4C60-87FA-5BA49E5A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57B6-2BD4-4332-96BB-A4EB99B5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Autodesk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협업을 통한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서버 구현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활용한 생존 서바이벌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Server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월드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게임진행의 핵심적인 요소 </a:t>
            </a:r>
            <a:r>
              <a:rPr lang="ko-KR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endParaRPr lang="en-US" altLang="ko-KR" sz="2000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플레이어의 이동을 이끌어 내는 요소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플레이어는 일정시간마다 허기가 소모가 되며 움직일수록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채우지 않을 시 </a:t>
            </a:r>
            <a:r>
              <a:rPr lang="ko-KR" altLang="en-US" sz="2000" dirty="0">
                <a:solidFill>
                  <a:schemeClr val="accent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아사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동물 오브젝트를 사냥 함으로써 얻는 아이템으로 허기 회복가능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오브젝트를 배치 함으로써 </a:t>
            </a:r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동선과 전장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유도한다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2146</TotalTime>
  <Words>767</Words>
  <Application>Microsoft Office PowerPoint</Application>
  <PresentationFormat>와이드스크린</PresentationFormat>
  <Paragraphs>260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Arial</vt:lpstr>
      <vt:lpstr>Wingdings</vt:lpstr>
      <vt:lpstr>맑은 고딕</vt:lpstr>
      <vt:lpstr>Euphemia</vt:lpstr>
      <vt:lpstr>210 맨발의청춘 B</vt:lpstr>
      <vt:lpstr>210 맨발의청춘 L</vt:lpstr>
      <vt:lpstr>맑은 고딕</vt:lpstr>
      <vt:lpstr>줄무늬 디자인 파란색 16 x 9</vt:lpstr>
      <vt:lpstr>Man in the Wild</vt:lpstr>
      <vt:lpstr>목차</vt:lpstr>
      <vt:lpstr>게임 소개</vt:lpstr>
      <vt:lpstr>연구 목적</vt:lpstr>
      <vt:lpstr>게임 소개</vt:lpstr>
      <vt:lpstr>개발 환경</vt:lpstr>
      <vt:lpstr>게임 특징</vt:lpstr>
      <vt:lpstr>게임 특징</vt:lpstr>
      <vt:lpstr>게임 배경</vt:lpstr>
      <vt:lpstr>플레이어</vt:lpstr>
      <vt:lpstr>맵</vt:lpstr>
      <vt:lpstr>상호작용 오브젝트</vt:lpstr>
      <vt:lpstr>상호작용 오브젝트</vt:lpstr>
      <vt:lpstr>적대적 오브젝트</vt:lpstr>
      <vt:lpstr>우호적 오브젝트</vt:lpstr>
      <vt:lpstr>아이템</vt:lpstr>
      <vt:lpstr>게임 플레이</vt:lpstr>
      <vt:lpstr>예상 게임플레이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프로젝트 일정 및 중요 시점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병근</cp:lastModifiedBy>
  <cp:revision>88</cp:revision>
  <dcterms:created xsi:type="dcterms:W3CDTF">2017-11-22T07:27:05Z</dcterms:created>
  <dcterms:modified xsi:type="dcterms:W3CDTF">2017-12-04T16:17:26Z</dcterms:modified>
</cp:coreProperties>
</file>